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9" r:id="rId2"/>
    <p:sldId id="327" r:id="rId3"/>
    <p:sldId id="316" r:id="rId4"/>
    <p:sldId id="362" r:id="rId5"/>
    <p:sldId id="329" r:id="rId6"/>
    <p:sldId id="330" r:id="rId7"/>
    <p:sldId id="331" r:id="rId8"/>
    <p:sldId id="332" r:id="rId9"/>
    <p:sldId id="333" r:id="rId10"/>
    <p:sldId id="334" r:id="rId11"/>
    <p:sldId id="363" r:id="rId12"/>
    <p:sldId id="335" r:id="rId13"/>
    <p:sldId id="336" r:id="rId14"/>
    <p:sldId id="337" r:id="rId15"/>
    <p:sldId id="338" r:id="rId16"/>
    <p:sldId id="339" r:id="rId17"/>
    <p:sldId id="340" r:id="rId18"/>
    <p:sldId id="341" r:id="rId19"/>
    <p:sldId id="342" r:id="rId20"/>
    <p:sldId id="343" r:id="rId21"/>
    <p:sldId id="344" r:id="rId22"/>
    <p:sldId id="345" r:id="rId23"/>
    <p:sldId id="346" r:id="rId24"/>
    <p:sldId id="347" r:id="rId25"/>
    <p:sldId id="349" r:id="rId26"/>
    <p:sldId id="350" r:id="rId27"/>
    <p:sldId id="351" r:id="rId28"/>
    <p:sldId id="354" r:id="rId29"/>
    <p:sldId id="355" r:id="rId30"/>
    <p:sldId id="356" r:id="rId31"/>
    <p:sldId id="357" r:id="rId32"/>
    <p:sldId id="358" r:id="rId33"/>
    <p:sldId id="359" r:id="rId34"/>
    <p:sldId id="360" r:id="rId35"/>
    <p:sldId id="361" r:id="rId36"/>
    <p:sldId id="286" r:id="rId37"/>
    <p:sldId id="266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C95AB695-459C-420C-818E-83E06ABEBC04}">
          <p14:sldIdLst>
            <p14:sldId id="259"/>
            <p14:sldId id="327"/>
            <p14:sldId id="316"/>
            <p14:sldId id="362"/>
            <p14:sldId id="329"/>
            <p14:sldId id="330"/>
            <p14:sldId id="331"/>
          </p14:sldIdLst>
        </p14:section>
        <p14:section name="buildroot使用简介" id="{B08C817F-F71C-4E36-986F-E82F22FAD7DB}">
          <p14:sldIdLst>
            <p14:sldId id="332"/>
            <p14:sldId id="333"/>
            <p14:sldId id="334"/>
            <p14:sldId id="363"/>
            <p14:sldId id="335"/>
            <p14:sldId id="336"/>
          </p14:sldIdLst>
        </p14:section>
        <p14:section name="基本buildroot使用" id="{14327523-17EF-46B3-B8A2-EF1A337CC04E}">
          <p14:sldIdLst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</p14:sldIdLst>
        </p14:section>
        <p14:section name="buildroot目录" id="{8B325328-F543-452A-84E2-31353922D202}">
          <p14:sldIdLst>
            <p14:sldId id="349"/>
            <p14:sldId id="350"/>
            <p14:sldId id="351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286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6305"/>
    <a:srgbClr val="788B3B"/>
    <a:srgbClr val="213D5E"/>
    <a:srgbClr val="81C9E1"/>
    <a:srgbClr val="3D7F5B"/>
    <a:srgbClr val="9BBB58"/>
    <a:srgbClr val="DA9695"/>
    <a:srgbClr val="A2CE76"/>
    <a:srgbClr val="4AA743"/>
    <a:srgbClr val="4E8B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96391" autoAdjust="0"/>
  </p:normalViewPr>
  <p:slideViewPr>
    <p:cSldViewPr snapToGrid="0">
      <p:cViewPr varScale="1">
        <p:scale>
          <a:sx n="80" d="100"/>
          <a:sy n="80" d="100"/>
        </p:scale>
        <p:origin x="13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9232A-D882-4A2B-8D72-F667704071E3}" type="datetimeFigureOut">
              <a:rPr lang="zh-CN" altLang="en-US" smtClean="0"/>
              <a:t>2021-12-28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F17BD3-54FB-4CC7-8233-48A8CEFEF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865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278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5815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8316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9148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1821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73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2944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5858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4614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8167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779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8667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"/>
            <a:lum/>
          </a:blip>
          <a:srcRect/>
          <a:tile tx="0" ty="0" sx="15000" sy="15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4367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9983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7759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9830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5812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190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1857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9739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7909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9422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7932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9490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9441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0368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7338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6071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924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74913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4706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3954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4563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11718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5581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3946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2650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06105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5008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45689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48197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42306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76774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9639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4720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3703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0204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1051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4365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1365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20604</TotalTime>
  <Words>1</Words>
  <Application>Microsoft Office PowerPoint</Application>
  <PresentationFormat>宽屏</PresentationFormat>
  <Paragraphs>1</Paragraphs>
  <Slides>37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0" baseType="lpstr">
      <vt:lpstr>等线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世 玉轩</dc:creator>
  <cp:lastModifiedBy>黄 成</cp:lastModifiedBy>
  <cp:revision>524</cp:revision>
  <dcterms:created xsi:type="dcterms:W3CDTF">2021-10-07T01:51:32Z</dcterms:created>
  <dcterms:modified xsi:type="dcterms:W3CDTF">2021-12-28T11:32:01Z</dcterms:modified>
</cp:coreProperties>
</file>